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00758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004779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6058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869532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7502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37984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50925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5343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15993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91377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581676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35733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75125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062431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23077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127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97F60-EA4C-4A74-9387-C1B221C9ECA6}" type="datetimeFigureOut">
              <a:rPr lang="sr-Cyrl-RS" smtClean="0"/>
              <a:t>25.01.2021.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0CA259A-CFBA-437E-B979-EF964B1D701D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17452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1290089" y="1222218"/>
            <a:ext cx="9432925" cy="397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ОСС – Здравствена нега – 3. недеља наставе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</a:t>
            </a: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заштита</a:t>
            </a: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Б.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примарној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заштити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Мултисекторска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сарадња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В.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сестринске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принципима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sz="2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заштите</a:t>
            </a:r>
            <a:r>
              <a:rPr lang="en-US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sz="2200" b="1" u="sng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6888164" y="5589588"/>
            <a:ext cx="36718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>
                <a:solidFill>
                  <a:srgbClr val="000000"/>
                </a:solidFill>
                <a:latin typeface="Garamond" panose="02020404030301010803" pitchFamily="18" charset="0"/>
              </a:rPr>
              <a:t>    </a:t>
            </a:r>
            <a:r>
              <a:rPr lang="sr-Cyrl-C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Доц. </a:t>
            </a:r>
            <a:r>
              <a:rPr lang="sr-Cyrl-R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 Војислав Ћупурдија</a:t>
            </a:r>
            <a:r>
              <a:rPr lang="sr-Cyrl-CS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en-US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356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2024064" y="1143000"/>
            <a:ext cx="8264525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медицинска сестра Флоренс Најтингел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4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била је визионар примарне здравствене заштите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окренута према здрављу и превнецији сматрала је да у будућности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неће постојати сестре за болесне, већ само за здраве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058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ChangeArrowheads="1"/>
          </p:cNvSpPr>
          <p:nvPr/>
        </p:nvSpPr>
        <p:spPr bwMode="auto">
          <a:xfrm>
            <a:off x="2024064" y="1143001"/>
            <a:ext cx="826452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Појам примане здравствене заштите</a:t>
            </a: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 често своди на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примарну превенцију или </a:t>
            </a:r>
            <a:r>
              <a:rPr lang="sr-Cyrl-CS" sz="24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примарну медицинску заштиту</a:t>
            </a: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Међутим примарна здравствена заштита је много шири појам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примарне превенције, односно од примарне медицинске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заштите.</a:t>
            </a: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90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2024064" y="642938"/>
            <a:ext cx="8264525" cy="621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Примана здравствена заштита </a:t>
            </a: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 да обезбеди: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унапређење здравља јединке, породице и шире заједнице и њихово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оспособљавање за чување споственог здравља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васпитање и образовање свих становника у једној општини у вези са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здрављем, здравственим проблемкима и путевима за превенцију и контролу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унапређење исхране и снабдевања водом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унапређење хигијенских услова и свестрану заштитиу животне у радне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повољне услове за правилан развој деце и омладине, заштиту живота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време трудноће, порођаја и после порођаја, заштиту радника и других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лечење и лкеове и друга медицинска средства за превенцију, терапију 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рехабилитацију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заштиту од заразних болести (вакцинација)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здравствено васпитање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920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024064" y="1143000"/>
            <a:ext cx="82645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Примарну медицинску заштиту </a:t>
            </a: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спроводи здравствени сектор,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за примарну здравствену заштиту су задужени сви сектори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друштва, сви људи, хуманитарне, стручне и друге организације.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центру свих сектора је здравствени сектор</a:t>
            </a: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Приоритет 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примарној здравственој заштити увек има превенција, нарочито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превенција је само један сегмент задатака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примарној здравственој заштити.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3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024064" y="1143001"/>
            <a:ext cx="826452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ПРИМАРНА превенција – 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 предузимање низа мера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циљу очувања и унапређења здравља, односно спречавања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болести.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СЕКУНДАРНА превенција 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подразумева рано откривање,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рану дијагностику и благовремено лечење (ако није рано није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превенција)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ТЕРЦИЈАРНА превенција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рана рехабилитација и спречавање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инвалидитета.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спровођењу све три врсте превенција учествују, поред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здравственог, и </a:t>
            </a:r>
            <a:r>
              <a:rPr lang="sr-Cyrl-CS" sz="22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 сектори друштва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односно грађани. </a:t>
            </a:r>
          </a:p>
        </p:txBody>
      </p:sp>
    </p:spTree>
    <p:extLst>
      <p:ext uri="{BB962C8B-B14F-4D97-AF65-F5344CB8AC3E}">
        <p14:creationId xmlns:p14="http://schemas.microsoft.com/office/powerpoint/2010/main" val="1400914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666876" y="2357439"/>
            <a:ext cx="82645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рна здравствена заштита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Б.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 здравствене неге у примарној здравственој заштити.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Мултисекторска сарадња.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Организација сестринске службе по принципима </a:t>
            </a:r>
            <a:endParaRPr lang="sr-Cyrl-CS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 здравствене заштите</a:t>
            </a:r>
            <a:r>
              <a:rPr 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sz="2000" u="sng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1882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2024064" y="1143001"/>
            <a:ext cx="826452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МЕЂУСЕКТОРСКА САРАДЊА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Заједничком акцијом здравственог сектора са другим секторима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друштва могуће је постићи оптимални ниво здравља у заједници.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Неки сектори посредно утичу на здравље људи: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Пољопривредни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је одговоран за обезбеђивање здраве хране.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Комунални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треба да обезбеди здраву пијаћу воду,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хигијенско отклањање отпадних материја.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Просветни сектор 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учествује у пружању знања о здрављу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развијању позитивног понашања.</a:t>
            </a:r>
          </a:p>
        </p:txBody>
      </p:sp>
    </p:spTree>
    <p:extLst>
      <p:ext uri="{BB962C8B-B14F-4D97-AF65-F5344CB8AC3E}">
        <p14:creationId xmlns:p14="http://schemas.microsoft.com/office/powerpoint/2010/main" val="3124902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МЕЂУСЕКТОРСКА САРАДЊА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Заједничком акцијом здравственог сектора са другим секторима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друштва могуће је постићи оптимални ниво здравља у заједници.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Неки сектори посредно утичу на здравље људи: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2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Индустријски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је од посебног значаја у обезбеђивању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здраве радне и животне средине.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Социјални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врши увид у социјално стање грађана.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Саобраћајни сектор </a:t>
            </a:r>
            <a:r>
              <a:rPr lang="sr-Cyrl-CS" sz="2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 да да допринос у смањењу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саобраћајног трауматизма.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Финансијски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треба да обезбеди финансирање здравствене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заштите.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2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 сектор</a:t>
            </a: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здравствени радници су орагнизатори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целокупне здравствене заштите.</a:t>
            </a:r>
          </a:p>
        </p:txBody>
      </p:sp>
    </p:spTree>
    <p:extLst>
      <p:ext uri="{BB962C8B-B14F-4D97-AF65-F5344CB8AC3E}">
        <p14:creationId xmlns:p14="http://schemas.microsoft.com/office/powerpoint/2010/main" val="3277066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СТРАТЕГИЈА ПРИМАРНЕ ЗДРАВСТВЕНЕ ЗАШТИТЕ ЗАХТЕВА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оспособљавање свих здравствених радника за улогу у примарној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здравственој заштити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мотивисање и информисање носиоца здравствене заштите о начину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укључивања у спровођење програма за здравље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мотивисање и информисање грађана о активном учешћу у здравственој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реорганизација здравствене заштите на свим нивоима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јасно дефинисање интедисциплинарних и интерсекторских функција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СТРАТЕГИЈА ПРИМАРНЕ ЗДРАВСТВЕНЕ ЗАШТИТЕ ЗАХТЕВА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истраживање здравственог стања грађана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стварање могућности отвореног дијалога између корисника здравствене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заштите и оних који одлучују о начину спровођења заштите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оспособљавање појединаца, породице и група да идентификују своје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потребе и учествују у постављању приоритета њихових задовољавања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преусмеравање ресурса са нивоа секундарне и терцијарне здравствене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заштите на ниво примарне здравствене заштите</a:t>
            </a:r>
          </a:p>
        </p:txBody>
      </p:sp>
    </p:spTree>
    <p:extLst>
      <p:ext uri="{BB962C8B-B14F-4D97-AF65-F5344CB8AC3E}">
        <p14:creationId xmlns:p14="http://schemas.microsoft.com/office/powerpoint/2010/main" val="406821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8763000" y="6400800"/>
            <a:ext cx="19050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B7744FF-CB22-4D50-921B-4F9D33913C57}" type="slidenum">
              <a:rPr lang="en-US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smtClean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2667000" y="2057401"/>
            <a:ext cx="74676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lnSpc>
                <a:spcPct val="140000"/>
              </a:lnSpc>
              <a:spcBef>
                <a:spcPct val="0"/>
              </a:spcBef>
              <a:buClr>
                <a:srgbClr val="FFFF00"/>
              </a:buClr>
              <a:buFont typeface="Wingdings" panose="05000000000000000000" pitchFamily="2" charset="2"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</a:t>
            </a: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дисциплина и пракса медицинске сестре у пружању професионалне помоћи појединцу, породици и заједници, када њима недостаје снага, воља или знање, на свим нивоима здравља, од зачећа до краја живота, с циљем да заштити и унапреди здравље, развије способности за самонегу, или да им помогне да прихвате своја ограничења, туђу помоћ, да достојанствено живе и дочекају миран крај</a:t>
            </a:r>
            <a:r>
              <a:rPr lang="sr-Latn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10659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ЦИЉЕВИ И МЕРЕ ЗДРАВСТВЕНЕ ПОЛИТИКЕ ДО 2010. ГОДИНЕ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очување и унапређење биолошког нтегритета народа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продужење животног века становништва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унапређење квалитета живота људи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побољшање здравственог стања становништва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endParaRPr lang="sr-Cyrl-CS" sz="2000" u="sng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обезбеђење једнакости у здравственој заштити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побољшање здравственог положаја здравствених установа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здравствених  радника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већи утицај корисника здравствене заштите</a:t>
            </a:r>
          </a:p>
        </p:txBody>
      </p:sp>
    </p:spTree>
    <p:extLst>
      <p:ext uri="{BB962C8B-B14F-4D97-AF65-F5344CB8AC3E}">
        <p14:creationId xmlns:p14="http://schemas.microsoft.com/office/powerpoint/2010/main" val="1304329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ЦИЉЕВИ И МЕРЕ ЗДРАВСТВЕНЕ ПОЛИТИКЕ ДО 2010. ГОДИНЕ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циљеви у чијој реализацији треба да учествују 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 сестре односе се на: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здравље и квалитет живота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заштита здравља жена, деце, школске деце и омладине, одраслих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заштита здравља старих особа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превенција малигних обољења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превенција хроничних онбољења, повреда и тровања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заштита менталног здравља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заштита и превенција инфективних болести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породичну заштиту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циљеве који се односе на навике и здравствено понашање</a:t>
            </a:r>
          </a:p>
        </p:txBody>
      </p:sp>
    </p:spTree>
    <p:extLst>
      <p:ext uri="{BB962C8B-B14F-4D97-AF65-F5344CB8AC3E}">
        <p14:creationId xmlns:p14="http://schemas.microsoft.com/office/powerpoint/2010/main" val="704484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ЗДРАВСТВЕНА НЕГА </a:t>
            </a: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примарној здравственој заштити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по дефиницији СЗО: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“есенцијална нега основана на практичном и научном темељу и социјално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прихваћеним методама и технологијама, конципирана на буде опште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доступна појединцима и породицама у заједници, по цени коју су заједница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земља у стању да издржавају на свим етапама њиховог развоја”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 </a:t>
            </a: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принципа континуитета неге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 састоји у континуитету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праћења кроз здравствену негу сваког појединца </a:t>
            </a:r>
            <a:r>
              <a:rPr lang="sr-Cyrl-CS" sz="20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 зачећа до краја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Самим тим, примена континуитета неге и повезаности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 неге у примарној здравственој заштити и клиничко-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болничкој пракси треба да буде двосмерна, а често је потребна и кружна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сарадња.</a:t>
            </a:r>
          </a:p>
        </p:txBody>
      </p:sp>
    </p:spTree>
    <p:extLst>
      <p:ext uri="{BB962C8B-B14F-4D97-AF65-F5344CB8AC3E}">
        <p14:creationId xmlns:p14="http://schemas.microsoft.com/office/powerpoint/2010/main" val="2596459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marL="342900" indent="-3429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КРУЖНА САРАДЊА  се може остварити: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између сестара у примарној здравственој заштити</a:t>
            </a:r>
          </a:p>
          <a:p>
            <a:pPr lvl="4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између сестара у болници</a:t>
            </a:r>
          </a:p>
          <a:p>
            <a:pPr lvl="4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између сестара из примарне здравствене заштите и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сестара из болнице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 се затвара круг праћења и ствара се систем 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 неге, што код болесика и породице ствара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осећај сигурности и поверења. Са друге стране, сестра 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има увид  у целокупни третман, то подиже ниво њених </a:t>
            </a:r>
          </a:p>
          <a:p>
            <a:pPr lvl="4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стручних знања и квалитет праксе.</a:t>
            </a:r>
          </a:p>
        </p:txBody>
      </p:sp>
    </p:spTree>
    <p:extLst>
      <p:ext uri="{BB962C8B-B14F-4D97-AF65-F5344CB8AC3E}">
        <p14:creationId xmlns:p14="http://schemas.microsoft.com/office/powerpoint/2010/main" val="412956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ПОРОДИЦЕ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Породица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најважније место деловања примане здравствене заштите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Циљеви и мере здравствене заштите у Србији су да “свакој породици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 омогућено остваривање здравствене заштите путем породичног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лекара и његовог тима”.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 организована породична заштита представља базичну здравствену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негу и најреалнију претпоставку за побољшање квалитета живота људи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породице и постизање оптималног здравља у свакој заједници.</a:t>
            </a:r>
          </a:p>
        </p:txBody>
      </p:sp>
    </p:spTree>
    <p:extLst>
      <p:ext uri="{BB962C8B-B14F-4D97-AF65-F5344CB8AC3E}">
        <p14:creationId xmlns:p14="http://schemas.microsoft.com/office/powerpoint/2010/main" val="24962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МЕДИЦИНСКЕ СЕСТРЕ  у породици огледа се у: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активнијем укључивању породице и заједнице у примарну здравствену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заштиту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промоцији здравља и превенцији болести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задовољавању основних здравствених потреба заједнице на нивоу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 неге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активнијем повезивању са осталим службама Дома здравља и клиничко-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болничким установама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успостављањем сарадње са другим секторима друштва</a:t>
            </a:r>
          </a:p>
        </p:txBody>
      </p:sp>
    </p:spTree>
    <p:extLst>
      <p:ext uri="{BB962C8B-B14F-4D97-AF65-F5344CB8AC3E}">
        <p14:creationId xmlns:p14="http://schemas.microsoft.com/office/powerpoint/2010/main" val="302503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ЗАДАТАК МЕДИЦИНСКЕ СЕСТРЕ  у породици огледа се у: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учешћу у истраживању и идентификовању ризико фактора здравља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мотивисању појдинца, породице и заједнице за здрав начин живота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кординацији свих субјеката који учествују у нези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примени метода примарне здравствене неге којом подиже квалитет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 и обједињује своје активности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оспособљавање за промене и нове приступе у раду</a:t>
            </a:r>
          </a:p>
        </p:txBody>
      </p:sp>
    </p:spTree>
    <p:extLst>
      <p:ext uri="{BB962C8B-B14F-4D97-AF65-F5344CB8AC3E}">
        <p14:creationId xmlns:p14="http://schemas.microsoft.com/office/powerpoint/2010/main" val="167923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ПОРОДИЧНА ЗАШТИТА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обухвата породицу као целину, све групације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становништва по узрасту и по врсти заштите: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примарној здравственој заштити жена, деце, школске деце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студената централно место имају Домови здравља односно диспанзери:</a:t>
            </a:r>
            <a:endParaRPr lang="sr-Cyrl-CS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Диспанзер за жене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Диспанзер за предшколску децу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Диспанзер за школску децу и омладину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Патронажна служба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Стоматолошка служба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Служба за заштиту менталног здравља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Здравственом заштитом деце, школске деце и омладине поред диспанзера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баве се предшколске установе, школе и заводи за здравствену заштиту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студената.</a:t>
            </a:r>
          </a:p>
        </p:txBody>
      </p:sp>
    </p:spTree>
    <p:extLst>
      <p:ext uri="{BB962C8B-B14F-4D97-AF65-F5344CB8AC3E}">
        <p14:creationId xmlns:p14="http://schemas.microsoft.com/office/powerpoint/2010/main" val="4110002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Национални програм здравствене заштите жена, деце и омладине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одредио следеће приоритете: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приоритети за здравствену заштиту жена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приоритети за здравствену заштиту предшколског детета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приоритети за здравствену заштиту деце школског узраста и студената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свим програмима здравствене заштите мера број један је </a:t>
            </a: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васпитање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које треба да се спроводи систематским и континуираним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радом према: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и формирању навика правилне исхране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навика бављења физичком активношћу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хигијенских навика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благовременом развијању радних навика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правилном коришћењу слободног времена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толерантног односа према стресу</a:t>
            </a:r>
          </a:p>
        </p:txBody>
      </p:sp>
    </p:spTree>
    <p:extLst>
      <p:ext uri="{BB962C8B-B14F-4D97-AF65-F5344CB8AC3E}">
        <p14:creationId xmlns:p14="http://schemas.microsoft.com/office/powerpoint/2010/main" val="4035982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свим програмима здравствене заштите мера број један је </a:t>
            </a: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васпитање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које треба да се спроводи систематским и континуираним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радом према: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борби против болести зависности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упознавању родитеља и деце са психофизичким развојем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поверења, узајамног поштовања и здраве комуникације 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поридици и друштвеним групама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самопоуздања, сигурности, искрености, правичности,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других позитивних моралних особина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упознавање са променама у пубертету, са последицама раних сексуалних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заштити од болести које се преносе полним путем </a:t>
            </a:r>
          </a:p>
        </p:txBody>
      </p:sp>
    </p:spTree>
    <p:extLst>
      <p:ext uri="{BB962C8B-B14F-4D97-AF65-F5344CB8AC3E}">
        <p14:creationId xmlns:p14="http://schemas.microsoft.com/office/powerpoint/2010/main" val="381204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ChangeArrowheads="1"/>
          </p:cNvSpPr>
          <p:nvPr/>
        </p:nvSpPr>
        <p:spPr bwMode="auto">
          <a:xfrm>
            <a:off x="1666876" y="2357439"/>
            <a:ext cx="82645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24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en-US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</a:t>
            </a:r>
            <a:r>
              <a:rPr lang="sr-Cyrl-CS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рна здравствена заштита</a:t>
            </a:r>
            <a:r>
              <a:rPr lang="sr-Cyrl-CS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Значај здравствене неге у примарној здравственој заштити.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Мултисекторска сарадња.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В.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Организација сестринске службе по принципима </a:t>
            </a:r>
            <a:endParaRPr lang="sr-Cyrl-CS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en-U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примарне здравствене заштите.</a:t>
            </a:r>
            <a:endParaRPr lang="sr-Cyrl-CS" sz="2400" u="sng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1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У ЗДРАВСТВЕНОЈ ЗАШТИТИ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 ПРЕДШКОЛСКОГ УЗРАСТА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Здравствена заштита деце до поласка у школу (новорођенчад,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одојчад, мала деца и предшколска деца) баве се дечји диспанзери 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сарадњи са дечјим јаслама и дечјим обдаништима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Сваки од ових периода има своје специфичности у психофизичком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развоју детета и менталне здравствене заштите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 је значајан рад медицинске сестре у диспанзеру за предшколску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децу, где се улога медицинске сестре може сагледати кроз рад 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саветовалишту.</a:t>
            </a:r>
          </a:p>
        </p:txBody>
      </p:sp>
    </p:spTree>
    <p:extLst>
      <p:ext uri="{BB962C8B-B14F-4D97-AF65-F5344CB8AC3E}">
        <p14:creationId xmlns:p14="http://schemas.microsoft.com/office/powerpoint/2010/main" val="116026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У ЗДРАВСТВЕНОЈ ЗАШТИТИ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 ПРЕДШКОЛСКОГ УЗРАСТА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Сваку мајку која дође у саветовалите медицинска сестра треба да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оспособи за правилну негу детета, и то: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одржавање хигијене коже и слузокожа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правилну исхрану, форсирање дојења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начин дојења, храњење кашичицом, преко цуцле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демонстрација припремања оброка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понашање родитеља за нормалан емоционални и социјалани развој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упознавање са начином развијања хигијенских навика, навика сна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одмора</a:t>
            </a:r>
          </a:p>
        </p:txBody>
      </p:sp>
    </p:spTree>
    <p:extLst>
      <p:ext uri="{BB962C8B-B14F-4D97-AF65-F5344CB8AC3E}">
        <p14:creationId xmlns:p14="http://schemas.microsoft.com/office/powerpoint/2010/main" val="388804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ПРЕДШКОЛСКИМ УСТАНОВАМА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Предшколске установе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 установе за дневни боравак деце, које имају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само социјални, већ и васпитно образовни карактер. Васпитна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 ових установа је од изузетног значаја за постављање темеља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развоја будуће личности детета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предшколским установама васпитање се развија одвија тимски; највећи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део времена са децом до треће године (дечје јасле) проводи медицинска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сестра, а после три године (обданиште) васпитачи</a:t>
            </a:r>
          </a:p>
        </p:txBody>
      </p:sp>
    </p:spTree>
    <p:extLst>
      <p:ext uri="{BB962C8B-B14F-4D97-AF65-F5344CB8AC3E}">
        <p14:creationId xmlns:p14="http://schemas.microsoft.com/office/powerpoint/2010/main" val="380995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Сваки период дечјег развоја има своје карактеристике, те је програм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децом прилагођен њиховом психофизичком тазвоју.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ОДОЈЧЕТА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значајан за постизање темеља емоционалног развоја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вербална комуникација је неопходна због развоја говора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посебно је важна невербална комуникација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почиње са развојем навика (спавања, храњења, купања, пресвлачења,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стављања на ношу...)</a:t>
            </a:r>
          </a:p>
        </p:txBody>
      </p:sp>
    </p:spTree>
    <p:extLst>
      <p:ext uri="{BB962C8B-B14F-4D97-AF65-F5344CB8AC3E}">
        <p14:creationId xmlns:p14="http://schemas.microsoft.com/office/powerpoint/2010/main" val="1607250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Сваки период дечјег развоја има своје карактеристике, те је програм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децом прилагођен њиховом психофизичком тазвоју.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 МАЛОГ ДЕТЕТА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медицинска сестра утиче на даљи развој говора, богаћење речника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вежба се концентрација пажње, развија мишљење, интелигенција,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деца уче понашање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стицање знања о опасности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 радозналости (желе све да дотакну)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воле сликовнице са кратким текстом, песмице, причице које развијају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машту</a:t>
            </a:r>
          </a:p>
        </p:txBody>
      </p:sp>
    </p:spTree>
    <p:extLst>
      <p:ext uri="{BB962C8B-B14F-4D97-AF65-F5344CB8AC3E}">
        <p14:creationId xmlns:p14="http://schemas.microsoft.com/office/powerpoint/2010/main" val="1008468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Сваки период дечјег развоја има своје карактеристике, те је програм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децом прилагођен њиховом психофизичком тазвоју.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ПРЕДШКОЛСКИ ПЕРИОД (3-6 година)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правилан однос према детету доприноси развоју здравих навика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 тражи да његове потребе буду задовољене одмах (треба га учити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одложи своје жеље)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имају изражену потребу за социјалним контактом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постављају се темељи морланог васпитања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 учи шта је лепо или ружно: друштвено-себично...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естетско васпитање се развија кроз разне активности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овај период је значајан за радно васпитање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овом периоду се у обадништима формира посебна група “предшколска”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која прлази кроз одговарајући програм припреме за школу (вежбе моторике,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 пажње, развијање мишљења и правилног расуђивања, вежбе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памћења и сећања...) . </a:t>
            </a: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Деца опонашају своје васпитаче (опрез!)</a:t>
            </a:r>
          </a:p>
        </p:txBody>
      </p:sp>
    </p:spTree>
    <p:extLst>
      <p:ext uri="{BB962C8B-B14F-4D97-AF65-F5344CB8AC3E}">
        <p14:creationId xmlns:p14="http://schemas.microsoft.com/office/powerpoint/2010/main" val="4944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ШКОЛСКЕ ДЕЦЕ И ОМЛАДИНЕ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Здравствена заштита деце и омладине обухвата децу од поласка у школу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завршетка студија, односно омладину до 25 година живота, а одвија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у диспанзерима за школску децу, школама, домовима ученика и студената,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студенским полкилиникама, породици и другим местима окупљања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школске деце и омладине.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Значајно место у програмима здравстве заштите има </a:t>
            </a: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 u="sng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васпитање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циљу очувања и унапређења здравља и превазилажењу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развојних криза.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 васпитним садржајима посебно треба обухватити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 и карактеристике периода пубертета и адолесценције, могуће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кризне ситуације и начин превазилажења и решавања проблема. Са овим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садржајима треба да буду упознати ученици, родитељи и наставници.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201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ЗДРАВСВЕНОЈ ЗАШТИТИ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ШКОЛСКЕ ДЕЦЕ И ОМЛАДИНЕ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Нарочито треба обратити пажњу на: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превенцију раних сексуалних односа и ране трудноће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примену контрацепције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развијању хуманих односа међу половима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превенцију болести које се преносе полним путем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борбу против алкохолизма, пушења, наркоманије, малолетничке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деликвеницје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развијање позитивног здравственог понашања - навика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превенцију деформитета кичме - стопала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значај радних навика за здравље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психофизичку, социјалну, економску зрелост за брак и породицу, то јест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одговорно родитељство код средњошколаца и студената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0160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ОДРАСЛИХ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Примарна здравствена заштита одраслих се спроводи у оквиру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диспанзера за општу медицину, диспанзера за медицину рада,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диспанзера за ментално здравље, за онкологију, у оквиру стоматолошке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службе, патронажне службе и др.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Најзначајније болести овог доба су масовне хроничне незаразне болести,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чијој превенцију учествју сви диспанзери.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заштита треба да буде усмерена на: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откривање фактора ризика, њихово отклањање ли смањење њиховог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утицаја на здравље (неправилно здравствено понашање, хиперлипидемија,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гојазност, ризици из спољашње средине...)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рано откривање болести, дијагностиковање и благовремено лечење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рана рехабилитација, спречавање компликација болести и инвалидитета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96846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ОДРАСЛИХ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Диспанзер за општу медицину у својој организационој структури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предвиђа и постојање саветовалишта. Посебно треба истаћи саветовалиште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дијабетес и саветовалиште за исхрану.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саветовалишту за дијабетес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здравствено-васпитни садржаји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 да садрже следеће: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мотивисање болесника за прихватање болести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исхрана се сматра првом мером у лечењу дијабетеса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физичка активност је друга мера у лечењу дијабетеса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медикаментозна терапија је трећа мера лечења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самопраћење стања болести од стране болесника (самоконтрола)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правилно одржавање хигијенсе тела, одеће, обуће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указивање на најчешће компликације болести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начај редовних лекарских контрола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508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1666876" y="1214438"/>
            <a:ext cx="900112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24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заштита 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 врста друштвене делатности која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треба да обезбеди здравље народа у добро организованом систему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коме учествују здравствена служба и бројни немедицински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фактори (породица, месна заједница, општина, округ,  република).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 заједнички </a:t>
            </a: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циљ здравствене заштите</a:t>
            </a: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је очување 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побољшање здравља становништва, спречавање, сузбијање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благовремено лечење болести, повреда и инвалидности 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рехабилитација за живот и рад.</a:t>
            </a:r>
          </a:p>
        </p:txBody>
      </p:sp>
    </p:spTree>
    <p:extLst>
      <p:ext uri="{BB962C8B-B14F-4D97-AF65-F5344CB8AC3E}">
        <p14:creationId xmlns:p14="http://schemas.microsoft.com/office/powerpoint/2010/main" val="2297764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Здравственом зааштитом радника се баве институти, заводи и диспанзери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медицину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Медицина рада као мултидисциплинарна делатност укључивањем свих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сектора друшта, акценат рада ставља на: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унаапређење здравља радника, заштиту на раду, услове радне средине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организацију рада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превенцију професионалних болести, других болести у вези са радом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повреде на раду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§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побољшање физичког, емоционалног и менталног стања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мотивисање за рад, постизање задовољства рдаом и допринос квалитету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169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Општи циљеви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националног програма у здравственој заштити радника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обухватање здравственом заштитом целокупне радне популације у циљу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унапређења, очувања и побољшања здравља и стварања здраве радне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превенцију професионалних болести, болести у вези са радом и повреда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раду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дијагностику, лечење и рехабилитацију оболелих и повређених на раду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960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 двадесет посебних циљева, од којих су за сестре у медицини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најзначајнији: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информисање радника и укупне јавности о свим аспектима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професионалних ризика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образовање и здравствено васпитање радника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спровођење мера личне и техничке заштите на раду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перманентна едукација у спровођењу програма и обзбеђивање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мултидисциплинарног приступа у медицини рада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Медицинске сестре у медицини рада треба да имају посебну документацију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сваког радника. Применом процеса здравствене неге оне могу, анализом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документације, да истражују велилчину пробема, да на осову заједничких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формирају ризичне групе. На основу таквом приступа планирају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здравствено-васпитни рад и спроводе га до отклањања проблема.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139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прикупљању података медиицнска сестра треба да обрати пажњу и на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податке о: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радном месту, радном стажу, социјалним подацима; породичној ситуацији;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подацима о условима рада; опису средстава колективне-техничке заштите;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коришћењу средстава личне заштите; начину исхране радника за време рада;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хигијенским проблемима; начину коришћења паузе и трајању паузе за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 рада; удаљености радног места и места становања; инфрмисаности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радника; подацима о задовољству радника; интерсовању радника; навикама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понашању; контроли здравља, лечењу, узимању терапија; потребама за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културом; здравственом стању радника и др....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221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РАДНИКА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Прикупљене податке медицинска сестра проверава, сређује,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идентификује факторе ризика и проблеме и калсификује је их према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приоритету.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основу утврђених потреба и проблема појединаца или групе радника,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 сестра формулише сестринске дијагнозе и колаборативне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проблеме, поставља циљеве и планира активности које треба предузети.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300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"/>
          <p:cNvSpPr>
            <a:spLocks noChangeArrowheads="1"/>
          </p:cNvSpPr>
          <p:nvPr/>
        </p:nvSpPr>
        <p:spPr bwMode="auto">
          <a:xfrm>
            <a:off x="1689101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ЗУБА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превенција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заштити зуба се односи на све групе становништва.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Посебно је значајна код трудница, одојчади, мале, предшколске, школске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деце и омладине. Првенција се спроводи у стоматолошким амбулантама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саветовалитима одоговарајућих диспанзера, односно у предшколским 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школским установама.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секундарне превенције </a:t>
            </a: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 убрајају прегледи у циљу раног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откривања и систематска и благовремена санација обољења уста и зуба.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каријес и парадонтопатије сврставају се међу најчешћа незаразна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обољења. Имају велики социјално-медицински значај, јер могу довести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компликација. Зато се посебно инсистира на превенцији, која врло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често има позитивне ефекте и доводи до пада учесталости оралних обољења.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16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"/>
          <p:cNvSpPr>
            <a:spLocks noChangeArrowheads="1"/>
          </p:cNvSpPr>
          <p:nvPr/>
        </p:nvSpPr>
        <p:spPr bwMode="auto">
          <a:xfrm>
            <a:off x="2024064" y="857250"/>
            <a:ext cx="8264525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ЗДРАВСТВЕНА НЕГА У ЗДРАВСТВЕНОЈ ЗАШТИТИ  ЗУБА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Садржај здравственог васпитања у заштити оралног здравља треба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 буде усмерен на: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мотивисање за унапређење и очување здравих зуба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развијање навика неговања и правилне хигијене зуба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развијање навика правилне исхране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утицај на схватање значења редовне контроле зуба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информисање о значају флуоропрофилаксе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борбу против пушења (утицај пушења на здравље и лепоту зуба)</a:t>
            </a: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34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1666876" y="1214438"/>
            <a:ext cx="9001125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24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Циљеви здравствене заштите: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продужење просечног трајања живота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заустављање опадања стопе природног прираштаја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смањење стопе смртности одојчади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смањење пораста разбољевања и стопе разбољевања становништва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смањење стопе разбољевања од заразних и паразитарних болести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заустављање пораста стопе инвалидности и одсуства са посла због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привремене спречености за рад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обезбеђивање уједначених услова за остваривање обавезних видова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здравствене заштите становништва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подстицање бржег развоја здравства на недовољно развијеним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подручјима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планско умсеравање развоја здравствене делатности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45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14" y="1219201"/>
            <a:ext cx="6072187" cy="531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661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ChangeArrowheads="1"/>
          </p:cNvSpPr>
          <p:nvPr/>
        </p:nvSpPr>
        <p:spPr bwMode="auto">
          <a:xfrm>
            <a:off x="2024064" y="1143000"/>
            <a:ext cx="8264525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algn="ctr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ПРИМАРНА ЗДРАВСТВЕНА ЗАШТИТА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 u="sng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Примарна здравствена заштита је заштита којом се задовољавају потребе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сваке заједнице, кроз обезбеђивање услуга што је могуће ближе месту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живљења и рада, по цени која је прихватљива за све.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ПРВИ ИДЕОЛОЗИ ПРИМАРНЕ ЗДРАВСТВЕНЕ ЗАШТИТЕ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 Милан Јовановић Батут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др Андрија Штампар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мед. сестра Флоренс Најтингел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015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ChangeArrowheads="1"/>
          </p:cNvSpPr>
          <p:nvPr/>
        </p:nvSpPr>
        <p:spPr bwMode="auto">
          <a:xfrm>
            <a:off x="2024064" y="1143000"/>
            <a:ext cx="8264525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 Милан Јовановић Батут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указао на потребу да за здравствено просвећивање теба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заинтересовати шире здравствене факторе</a:t>
            </a:r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1881.г. покренуо часопис “Здравље” у коме је износио поуке о чувању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здравља и значају раног откривања болести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254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ChangeArrowheads="1"/>
          </p:cNvSpPr>
          <p:nvPr/>
        </p:nvSpPr>
        <p:spPr bwMode="auto">
          <a:xfrm>
            <a:off x="2024064" y="1143000"/>
            <a:ext cx="8264525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lvl="4" algn="ctr" eaLnBrk="1" hangingPunct="1">
              <a:spcBef>
                <a:spcPct val="0"/>
              </a:spcBef>
              <a:buClrTx/>
              <a:buFontTx/>
              <a:buNone/>
            </a:pPr>
            <a:endParaRPr lang="en-US" sz="1800" b="1" u="sng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sz="2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 Андрија Штампар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уважавао је позив медицинских сестара и тражио је од лекара да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цене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био је велики поборник превентивне медицине, формирао је домове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здравља као превентивне установе које је називао “Школом здравља”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писао је да лекари треба да изађу из ординација у насеља, фабрике и да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sr-Cyrl-C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једна информација има већу вредност од лека</a:t>
            </a:r>
          </a:p>
          <a:p>
            <a:pPr algn="ctr"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q"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sr-Cyrl-CS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979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</TotalTime>
  <Words>2623</Words>
  <Application>Microsoft Office PowerPoint</Application>
  <PresentationFormat>Widescreen</PresentationFormat>
  <Paragraphs>641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Century Gothic</vt:lpstr>
      <vt:lpstr>Garamond</vt:lpstr>
      <vt:lpstr>Times New Roman</vt:lpstr>
      <vt:lpstr>Wingdings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Vojislav</dc:creator>
  <cp:lastModifiedBy>Vojislav</cp:lastModifiedBy>
  <cp:revision>1</cp:revision>
  <dcterms:created xsi:type="dcterms:W3CDTF">2021-01-25T21:13:40Z</dcterms:created>
  <dcterms:modified xsi:type="dcterms:W3CDTF">2021-01-25T21:18:02Z</dcterms:modified>
</cp:coreProperties>
</file>